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CE85ADB-E653-4CF0-B33E-B2CF2B388674}" type="datetimeFigureOut">
              <a:rPr lang="en-CA" smtClean="0"/>
              <a:t>22/01/2017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D7AD5D5-B2FB-4EF3-830C-5C7499221796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Metric Units and </a:t>
            </a:r>
            <a:r>
              <a:rPr lang="en-CA" dirty="0" err="1" smtClean="0"/>
              <a:t>Measurments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6595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4000" dirty="0" smtClean="0"/>
              <a:t>Length = meter</a:t>
            </a:r>
          </a:p>
          <a:p>
            <a:r>
              <a:rPr lang="en-CA" sz="4000" dirty="0" smtClean="0"/>
              <a:t>Mass = grams</a:t>
            </a:r>
          </a:p>
          <a:p>
            <a:r>
              <a:rPr lang="en-CA" sz="4000" dirty="0" smtClean="0"/>
              <a:t>Volume = liters</a:t>
            </a:r>
          </a:p>
          <a:p>
            <a:r>
              <a:rPr lang="en-CA" sz="4000" dirty="0" smtClean="0"/>
              <a:t>Time = seconds, minutes, days, years</a:t>
            </a:r>
          </a:p>
          <a:p>
            <a:r>
              <a:rPr lang="en-CA" sz="4000" dirty="0" smtClean="0"/>
              <a:t>Temperature = Celsius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Measurement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7732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936577"/>
              </p:ext>
            </p:extLst>
          </p:nvPr>
        </p:nvGraphicFramePr>
        <p:xfrm>
          <a:off x="899589" y="1700808"/>
          <a:ext cx="7560842" cy="4392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80421"/>
                <a:gridCol w="3780421"/>
              </a:tblGrid>
              <a:tr h="55759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350">
                          <a:effectLst/>
                        </a:rPr>
                        <a:t>DECIMALS in MEASUREMENT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79959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effectLst/>
                        </a:rPr>
                        <a:t>Prefixes for units of length, volume, and mass in the metric system:</a:t>
                      </a:r>
                      <a:endParaRPr lang="en-C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3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Prefix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Multiply by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43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milli-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0.001 (1/1000)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43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centi-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0.01 (1/100)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43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deci-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0.1 (1/10)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43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deka-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10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43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hecto-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100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43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kilo-</a:t>
                      </a:r>
                      <a:endParaRPr lang="en-C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effectLst/>
                        </a:rPr>
                        <a:t>1000</a:t>
                      </a:r>
                      <a:endParaRPr lang="en-C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Decimals in Measurement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829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298688"/>
              </p:ext>
            </p:extLst>
          </p:nvPr>
        </p:nvGraphicFramePr>
        <p:xfrm>
          <a:off x="467544" y="1052736"/>
          <a:ext cx="8208912" cy="5559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08912"/>
              </a:tblGrid>
              <a:tr h="5013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LENGTH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489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The standard unit of length</a:t>
                      </a:r>
                      <a:br>
                        <a:rPr lang="en-CA" sz="1600" dirty="0">
                          <a:effectLst/>
                          <a:latin typeface="+mn-lt"/>
                        </a:rPr>
                      </a:br>
                      <a:r>
                        <a:rPr lang="en-CA" sz="1600" dirty="0">
                          <a:effectLst/>
                          <a:latin typeface="+mn-lt"/>
                        </a:rPr>
                        <a:t>in the metric system is the meter.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1 millimeter = 0.001 meter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1 centimeter = 0.01 meter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1 decimeter = 0.1 meter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CA" sz="16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dekameter</a:t>
                      </a:r>
                      <a:r>
                        <a:rPr lang="en-CA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= 10 meters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hectometer = 100 meters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1 kilometer = 1000 meters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Abbreviations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1 millimeter = 1 mm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1 centimeter = 1 cm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1 meter = 1 m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effectLst/>
                          <a:latin typeface="+mn-lt"/>
                        </a:rPr>
                        <a:t>1 decimeter = 1 </a:t>
                      </a:r>
                      <a:r>
                        <a:rPr lang="en-CA" sz="1600" dirty="0" err="1" smtClean="0">
                          <a:effectLst/>
                          <a:latin typeface="+mn-lt"/>
                        </a:rPr>
                        <a:t>dm</a:t>
                      </a:r>
                      <a:endParaRPr lang="en-CA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21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CA" sz="16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dekameter</a:t>
                      </a:r>
                      <a:r>
                        <a:rPr lang="en-CA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= 1 </a:t>
                      </a:r>
                      <a:r>
                        <a:rPr lang="en-CA" sz="16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dkm</a:t>
                      </a:r>
                      <a:endParaRPr lang="en-CA" sz="16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hectometer = 1 </a:t>
                      </a:r>
                      <a:r>
                        <a:rPr lang="en-CA" sz="16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hm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2588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  <a:latin typeface="+mn-lt"/>
                        </a:rPr>
                        <a:t>1 kilometer = 1 km</a:t>
                      </a:r>
                      <a:endParaRPr lang="en-CA" sz="16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CA" dirty="0" smtClean="0"/>
              <a:t>LENGTH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490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4585091"/>
              </p:ext>
            </p:extLst>
          </p:nvPr>
        </p:nvGraphicFramePr>
        <p:xfrm>
          <a:off x="467544" y="882947"/>
          <a:ext cx="8208912" cy="6007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08912"/>
              </a:tblGrid>
              <a:tr h="3494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</a:rPr>
                        <a:t>MASS</a:t>
                      </a:r>
                      <a:endParaRPr lang="en-C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637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The standard unit of mass</a:t>
                      </a:r>
                      <a:br>
                        <a:rPr lang="en-CA" sz="1800" dirty="0">
                          <a:effectLst/>
                        </a:rPr>
                      </a:br>
                      <a:r>
                        <a:rPr lang="en-CA" sz="1800" dirty="0">
                          <a:effectLst/>
                        </a:rPr>
                        <a:t>in the metric system is the gram.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1 milligram = 0.001 gram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1 centigram = 0.01 gram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25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1 decigram = 0.1 gram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25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dekagram = 10 grams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25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hectogram = 100 grams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1 kilogram = 1000 grams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Abbreviations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1 milligram = 1 mg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1 centigram = 1 cg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1 decigram = 1 dg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dekagram = 1 </a:t>
                      </a:r>
                      <a:r>
                        <a:rPr lang="en-CA" sz="18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dkg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hectogram</a:t>
                      </a:r>
                      <a:r>
                        <a:rPr lang="en-CA" sz="1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= 1hg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5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1 gram = 1 g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254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1 kilogram = 1 kg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CA" dirty="0" smtClean="0"/>
              <a:t>MASS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8279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811340"/>
              </p:ext>
            </p:extLst>
          </p:nvPr>
        </p:nvGraphicFramePr>
        <p:xfrm>
          <a:off x="683568" y="764704"/>
          <a:ext cx="8280920" cy="5972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80920"/>
              </a:tblGrid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VOLUME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637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+mn-lt"/>
                        </a:rPr>
                        <a:t>The standard unit of volume</a:t>
                      </a:r>
                      <a:br>
                        <a:rPr lang="en-CA" sz="1800">
                          <a:effectLst/>
                          <a:latin typeface="+mn-lt"/>
                        </a:rPr>
                      </a:br>
                      <a:r>
                        <a:rPr lang="en-CA" sz="1800">
                          <a:effectLst/>
                          <a:latin typeface="+mn-lt"/>
                        </a:rPr>
                        <a:t>in the metric system is the liter.</a:t>
                      </a:r>
                      <a:endParaRPr lang="en-CA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+mn-lt"/>
                        </a:rPr>
                        <a:t>1 milliliter = 0.001 liter</a:t>
                      </a:r>
                      <a:endParaRPr lang="en-CA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+mn-lt"/>
                        </a:rPr>
                        <a:t>1 centiliter = 0.01 liter</a:t>
                      </a:r>
                      <a:endParaRPr lang="en-CA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1 deciliter = 0.1 liter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dekaliter = 10 liters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hectoliter</a:t>
                      </a:r>
                      <a:r>
                        <a:rPr lang="en-CA" sz="1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= 100 liters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+mn-lt"/>
                        </a:rPr>
                        <a:t>1 kiloliter = 1000 liters</a:t>
                      </a:r>
                      <a:endParaRPr lang="en-CA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Abbreviations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  <a:latin typeface="+mn-lt"/>
                        </a:rPr>
                        <a:t>1 milliliter = 1 ml</a:t>
                      </a:r>
                      <a:endParaRPr lang="en-CA" sz="18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1 centiliter = 1 cl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1 deciliter = 1 dl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dekaliter = 1</a:t>
                      </a:r>
                      <a:r>
                        <a:rPr lang="en-CA" sz="1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CA" sz="1800" baseline="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dkl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 hectoliter = 1 hl</a:t>
                      </a: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1 liter = 1 l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336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  <a:latin typeface="+mn-lt"/>
                        </a:rPr>
                        <a:t>1 kiloliter = 1 kl</a:t>
                      </a:r>
                      <a:endParaRPr lang="en-CA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08912" cy="562074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VOLUME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758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533342"/>
              </p:ext>
            </p:extLst>
          </p:nvPr>
        </p:nvGraphicFramePr>
        <p:xfrm>
          <a:off x="755576" y="1340769"/>
          <a:ext cx="7704856" cy="4608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04856"/>
              </a:tblGrid>
              <a:tr h="728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</a:rPr>
                        <a:t>TIME</a:t>
                      </a:r>
                      <a:endParaRPr lang="en-C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566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</a:rPr>
                        <a:t>Time conversions:</a:t>
                      </a:r>
                      <a:endParaRPr lang="en-C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566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</a:rPr>
                        <a:t>1 minute = 60 seconds</a:t>
                      </a:r>
                      <a:endParaRPr lang="en-C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566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</a:rPr>
                        <a:t>1 hour = 60 minutes = 3600 seconds</a:t>
                      </a:r>
                      <a:endParaRPr lang="en-C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566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</a:rPr>
                        <a:t>1 day = 24 hours</a:t>
                      </a:r>
                      <a:endParaRPr lang="en-C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566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>
                          <a:effectLst/>
                        </a:rPr>
                        <a:t>1 week = 7 days</a:t>
                      </a:r>
                      <a:endParaRPr lang="en-C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1045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</a:rPr>
                        <a:t>1 year = 365 1/4 days</a:t>
                      </a:r>
                      <a:br>
                        <a:rPr lang="en-CA" sz="2000" dirty="0">
                          <a:effectLst/>
                        </a:rPr>
                      </a:br>
                      <a:r>
                        <a:rPr lang="en-CA" sz="2000" dirty="0">
                          <a:effectLst/>
                        </a:rPr>
                        <a:t>(for the Earth to travel once around the sun)</a:t>
                      </a:r>
                      <a:endParaRPr lang="en-C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TIME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5939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319575"/>
              </p:ext>
            </p:extLst>
          </p:nvPr>
        </p:nvGraphicFramePr>
        <p:xfrm>
          <a:off x="683568" y="1196752"/>
          <a:ext cx="7776868" cy="5146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7"/>
                <a:gridCol w="1944217"/>
                <a:gridCol w="1944217"/>
                <a:gridCol w="1944217"/>
              </a:tblGrid>
              <a:tr h="57155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TEMPERATURE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700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Celsius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Fahrenheit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Kelvin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CA" sz="18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635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100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212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373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Boiling point of water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444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30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86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303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A hot day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635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20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68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293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Average room temperature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916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32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273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Water melting/freezing point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635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-40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-40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233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F and C are the same.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  <a:tr h="4444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-90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-130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>
                          <a:effectLst/>
                        </a:rPr>
                        <a:t>183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>
                          <a:effectLst/>
                        </a:rPr>
                        <a:t>Lowest recorded *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TEMPERATURE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5460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373</Words>
  <Application>Microsoft Office PowerPoint</Application>
  <PresentationFormat>On-screen Show (4:3)</PresentationFormat>
  <Paragraphs>112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Metric Units and Measurments</vt:lpstr>
      <vt:lpstr>Measurement</vt:lpstr>
      <vt:lpstr>Decimals in Measurement</vt:lpstr>
      <vt:lpstr>LENGTH</vt:lpstr>
      <vt:lpstr>MASS</vt:lpstr>
      <vt:lpstr>VOLUME</vt:lpstr>
      <vt:lpstr>TIME</vt:lpstr>
      <vt:lpstr>TEMPERATURE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Metric Units and Measurments</dc:title>
  <dc:creator>Blackburn</dc:creator>
  <cp:lastModifiedBy>Blackburn</cp:lastModifiedBy>
  <cp:revision>8</cp:revision>
  <dcterms:created xsi:type="dcterms:W3CDTF">2017-01-22T23:31:20Z</dcterms:created>
  <dcterms:modified xsi:type="dcterms:W3CDTF">2017-01-23T00:29:51Z</dcterms:modified>
</cp:coreProperties>
</file>